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7" r:id="rId2"/>
  </p:sldMasterIdLst>
  <p:sldIdLst>
    <p:sldId id="256" r:id="rId3"/>
    <p:sldId id="259" r:id="rId4"/>
    <p:sldId id="258"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94660"/>
  </p:normalViewPr>
  <p:slideViewPr>
    <p:cSldViewPr snapToGrid="0">
      <p:cViewPr varScale="1">
        <p:scale>
          <a:sx n="71" d="100"/>
          <a:sy n="71" d="100"/>
        </p:scale>
        <p:origin x="66" y="4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83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5162" y="433387"/>
            <a:ext cx="10143865" cy="108108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16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65163"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229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2949"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BAD07-2F52-470A-999B-6C681C05F840}"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192972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3484" y="392421"/>
            <a:ext cx="10515600" cy="121801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BAD07-2F52-470A-999B-6C681C05F840}"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668799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BAD07-2F52-470A-999B-6C681C05F840}"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3739539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599" y="722313"/>
            <a:ext cx="6391701" cy="475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BAD07-2F52-470A-999B-6C681C05F840}"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E4CC-8C82-4273-8295-E422BE45CDD7}" type="slidenum">
              <a:rPr lang="en-US" smtClean="0"/>
              <a:t>‹#›</a:t>
            </a:fld>
            <a:endParaRPr lang="en-US"/>
          </a:p>
        </p:txBody>
      </p:sp>
      <p:sp>
        <p:nvSpPr>
          <p:cNvPr id="9" name="Rectangle 8"/>
          <p:cNvSpPr/>
          <p:nvPr/>
        </p:nvSpPr>
        <p:spPr>
          <a:xfrm>
            <a:off x="606188" y="457200"/>
            <a:ext cx="4165837" cy="5403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62490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131" y="708249"/>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1600" y="6462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48719" y="2524835"/>
            <a:ext cx="3930649" cy="3398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BAD07-2F52-470A-999B-6C681C05F840}"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101154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7797" y="365125"/>
            <a:ext cx="10972800"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7797" y="1825625"/>
            <a:ext cx="10972800" cy="42203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BAD07-2F52-470A-999B-6C681C05F840}"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284845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29010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46556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4211019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438FE-3AA1-41B6-8359-058CD404DDA2}"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3858022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3473466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Rectangle 1"/>
          <p:cNvSpPr/>
          <p:nvPr/>
        </p:nvSpPr>
        <p:spPr>
          <a:xfrm>
            <a:off x="618186"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838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4256957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622E6A-5B91-4E3B-A669-2D3F3B010D05}"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108071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22E6A-5B91-4E3B-A669-2D3F3B010D05}"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3344548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22E6A-5B91-4E3B-A669-2D3F3B010D05}"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3686684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5257800" cy="200159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622E6A-5B91-4E3B-A669-2D3F3B010D05}"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AD26A-B0AF-4A81-A678-040624EB642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500062"/>
            <a:ext cx="5450312" cy="5521175"/>
          </a:xfrm>
          <a:prstGeom prst="rect">
            <a:avLst/>
          </a:prstGeom>
        </p:spPr>
      </p:pic>
    </p:spTree>
    <p:extLst>
      <p:ext uri="{BB962C8B-B14F-4D97-AF65-F5344CB8AC3E}">
        <p14:creationId xmlns:p14="http://schemas.microsoft.com/office/powerpoint/2010/main" val="1458846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22E6A-5B91-4E3B-A669-2D3F3B010D05}"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568185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84520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16341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1776505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22E6A-5B91-4E3B-A669-2D3F3B010D05}"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a:p>
        </p:txBody>
      </p:sp>
    </p:spTree>
    <p:extLst>
      <p:ext uri="{BB962C8B-B14F-4D97-AF65-F5344CB8AC3E}">
        <p14:creationId xmlns:p14="http://schemas.microsoft.com/office/powerpoint/2010/main" val="594231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Rectangle 1"/>
          <p:cNvSpPr/>
          <p:nvPr/>
        </p:nvSpPr>
        <p:spPr>
          <a:xfrm>
            <a:off x="0" y="0"/>
            <a:ext cx="605307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133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226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05307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3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8186"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58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484" y="410368"/>
            <a:ext cx="10515600" cy="1325563"/>
          </a:xfrm>
        </p:spPr>
        <p:txBody>
          <a:bodyPr/>
          <a:lstStyle>
            <a:lvl1pPr>
              <a:defRPr/>
            </a:lvl1pPr>
          </a:lstStyle>
          <a:p>
            <a:r>
              <a:rPr lang="en-US" dirty="0" smtClean="0"/>
              <a:t>Slide Header</a:t>
            </a:r>
            <a:endParaRPr lang="en-US" dirty="0"/>
          </a:p>
        </p:txBody>
      </p:sp>
      <p:sp>
        <p:nvSpPr>
          <p:cNvPr id="3" name="Content Placeholder 2"/>
          <p:cNvSpPr>
            <a:spLocks noGrp="1"/>
          </p:cNvSpPr>
          <p:nvPr>
            <p:ph idx="1"/>
          </p:nvPr>
        </p:nvSpPr>
        <p:spPr>
          <a:xfrm>
            <a:off x="633484" y="1870471"/>
            <a:ext cx="10515600" cy="39571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BAD07-2F52-470A-999B-6C681C05F840}"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3994548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6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782" y="1603376"/>
            <a:ext cx="10515600" cy="2852737"/>
          </a:xfrm>
        </p:spPr>
        <p:txBody>
          <a:bodyPr anchor="b"/>
          <a:lstStyle>
            <a:lvl1pPr>
              <a:defRPr sz="6000"/>
            </a:lvl1pPr>
          </a:lstStyle>
          <a:p>
            <a:r>
              <a:rPr lang="en-US" dirty="0" smtClean="0"/>
              <a:t>Presentation Title</a:t>
            </a:r>
            <a:endParaRPr lang="en-US" dirty="0"/>
          </a:p>
        </p:txBody>
      </p:sp>
      <p:sp>
        <p:nvSpPr>
          <p:cNvPr id="3" name="Text Placeholder 2"/>
          <p:cNvSpPr>
            <a:spLocks noGrp="1"/>
          </p:cNvSpPr>
          <p:nvPr>
            <p:ph type="body" idx="1"/>
          </p:nvPr>
        </p:nvSpPr>
        <p:spPr>
          <a:xfrm>
            <a:off x="640782" y="4656138"/>
            <a:ext cx="10515600" cy="12396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BAD07-2F52-470A-999B-6C681C05F840}"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EA45E-8439-4073-B184-F09F79E6028B}" type="slidenum">
              <a:rPr lang="en-US" smtClean="0"/>
              <a:t>‹#›</a:t>
            </a:fld>
            <a:endParaRPr lang="en-US"/>
          </a:p>
        </p:txBody>
      </p:sp>
    </p:spTree>
    <p:extLst>
      <p:ext uri="{BB962C8B-B14F-4D97-AF65-F5344CB8AC3E}">
        <p14:creationId xmlns:p14="http://schemas.microsoft.com/office/powerpoint/2010/main" val="146694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3484" y="410368"/>
            <a:ext cx="105156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484"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91284"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BAD07-2F52-470A-999B-6C681C05F840}"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E4CC-8C82-4273-8295-E422BE45CDD7}" type="slidenum">
              <a:rPr lang="en-US" smtClean="0"/>
              <a:t>‹#›</a:t>
            </a:fld>
            <a:endParaRPr lang="en-US"/>
          </a:p>
        </p:txBody>
      </p:sp>
    </p:spTree>
    <p:extLst>
      <p:ext uri="{BB962C8B-B14F-4D97-AF65-F5344CB8AC3E}">
        <p14:creationId xmlns:p14="http://schemas.microsoft.com/office/powerpoint/2010/main" val="2077066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Slide Header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BAD07-2F52-470A-999B-6C681C05F840}"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E4CC-8C82-4273-8295-E422BE45CDD7}" type="slidenum">
              <a:rPr lang="en-US" smtClean="0"/>
              <a:t>‹#›</a:t>
            </a:fld>
            <a:endParaRPr lang="en-US"/>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58857" y="6109732"/>
            <a:ext cx="5631543" cy="748268"/>
          </a:xfrm>
          <a:prstGeom prst="rect">
            <a:avLst/>
          </a:prstGeom>
        </p:spPr>
      </p:pic>
      <p:cxnSp>
        <p:nvCxnSpPr>
          <p:cNvPr id="9" name="Straight Connector 8"/>
          <p:cNvCxnSpPr/>
          <p:nvPr/>
        </p:nvCxnSpPr>
        <p:spPr>
          <a:xfrm flipH="1">
            <a:off x="0" y="6176963"/>
            <a:ext cx="121920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9245" y="365125"/>
            <a:ext cx="645255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7634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1" kern="1200">
          <a:solidFill>
            <a:schemeClr val="tx1"/>
          </a:solidFill>
          <a:latin typeface="Century Gothic" panose="020B0502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0062"/>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2E6A-5B91-4E3B-A669-2D3F3B010D05}"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AD26A-B0AF-4A81-A678-040624EB6428}" type="slidenum">
              <a:rPr lang="en-US" smtClean="0"/>
              <a:t>‹#›</a:t>
            </a:fld>
            <a:endParaRPr lang="en-US"/>
          </a:p>
        </p:txBody>
      </p:sp>
      <p:sp>
        <p:nvSpPr>
          <p:cNvPr id="7" name="Rectangle 6"/>
          <p:cNvSpPr/>
          <p:nvPr/>
        </p:nvSpPr>
        <p:spPr>
          <a:xfrm>
            <a:off x="0" y="6176963"/>
            <a:ext cx="12192000" cy="6810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31748" y="6123619"/>
            <a:ext cx="5928504" cy="787726"/>
          </a:xfrm>
          <a:prstGeom prst="rect">
            <a:avLst/>
          </a:prstGeom>
        </p:spPr>
      </p:pic>
      <p:cxnSp>
        <p:nvCxnSpPr>
          <p:cNvPr id="11" name="Straight Connector 10"/>
          <p:cNvCxnSpPr/>
          <p:nvPr/>
        </p:nvCxnSpPr>
        <p:spPr>
          <a:xfrm>
            <a:off x="0" y="473256"/>
            <a:ext cx="4244196"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52644"/>
            <a:ext cx="2586487" cy="2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1270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5325" y="702427"/>
            <a:ext cx="4538743" cy="4538743"/>
          </a:xfrm>
          <a:prstGeom prst="rect">
            <a:avLst/>
          </a:prstGeom>
          <a:noFill/>
        </p:spPr>
      </p:pic>
      <p:sp>
        <p:nvSpPr>
          <p:cNvPr id="5" name="TextBox 4"/>
          <p:cNvSpPr txBox="1"/>
          <p:nvPr/>
        </p:nvSpPr>
        <p:spPr>
          <a:xfrm rot="20379149">
            <a:off x="1652787" y="2431278"/>
            <a:ext cx="700296" cy="1107996"/>
          </a:xfrm>
          <a:prstGeom prst="rect">
            <a:avLst/>
          </a:prstGeom>
          <a:noFill/>
        </p:spPr>
        <p:txBody>
          <a:bodyPr wrap="square" rtlCol="0">
            <a:spAutoFit/>
          </a:bodyPr>
          <a:lstStyle/>
          <a:p>
            <a:r>
              <a:rPr lang="en-US" sz="6600" b="1" dirty="0" smtClean="0">
                <a:solidFill>
                  <a:schemeClr val="accent1"/>
                </a:solidFill>
                <a:latin typeface="Vivaldi" panose="03020602050506090804" pitchFamily="66" charset="0"/>
              </a:rPr>
              <a:t>of</a:t>
            </a:r>
            <a:endParaRPr lang="en-US" sz="6600" b="1" dirty="0">
              <a:solidFill>
                <a:schemeClr val="accent1"/>
              </a:solidFill>
              <a:latin typeface="Vivaldi" panose="03020602050506090804" pitchFamily="66" charset="0"/>
            </a:endParaRPr>
          </a:p>
        </p:txBody>
      </p:sp>
      <p:sp>
        <p:nvSpPr>
          <p:cNvPr id="7" name="Rectangle 6"/>
          <p:cNvSpPr/>
          <p:nvPr/>
        </p:nvSpPr>
        <p:spPr>
          <a:xfrm>
            <a:off x="758824" y="1702777"/>
            <a:ext cx="6286500" cy="923330"/>
          </a:xfrm>
          <a:prstGeom prst="rect">
            <a:avLst/>
          </a:prstGeom>
          <a:noFill/>
        </p:spPr>
        <p:txBody>
          <a:bodyPr wrap="squar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  H  E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L        </a:t>
            </a:r>
          </a:p>
        </p:txBody>
      </p:sp>
      <p:sp>
        <p:nvSpPr>
          <p:cNvPr id="6" name="Rectangle 5"/>
          <p:cNvSpPr/>
          <p:nvPr/>
        </p:nvSpPr>
        <p:spPr>
          <a:xfrm>
            <a:off x="758824" y="3471973"/>
            <a:ext cx="6286500" cy="923330"/>
          </a:xfrm>
          <a:prstGeom prst="rect">
            <a:avLst/>
          </a:prstGeom>
          <a:noFill/>
        </p:spPr>
        <p:txBody>
          <a:bodyPr wrap="square" lIns="91440" tIns="45720" rIns="91440" bIns="45720">
            <a:spAutoFit/>
          </a:bodyPr>
          <a:lstStyle/>
          <a:p>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  A  Z  A  R  D  S</a:t>
            </a:r>
            <a:endPar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325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000" fill="hold"/>
                                        <p:tgtEl>
                                          <p:spTgt spid="11"/>
                                        </p:tgtEl>
                                        <p:attrNameLst>
                                          <p:attrName>r</p:attrName>
                                        </p:attrNameLst>
                                      </p:cBhvr>
                                    </p:animRot>
                                  </p:childTnLst>
                                </p:cTn>
                              </p:par>
                              <p:par>
                                <p:cTn id="7" presetID="21"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heel(1)">
                                      <p:cBhvr>
                                        <p:cTn id="9" dur="2000"/>
                                        <p:tgtEl>
                                          <p:spTgt spid="7"/>
                                        </p:tgtEl>
                                      </p:cBhvr>
                                    </p:animEffect>
                                  </p:childTnLst>
                                </p:cTn>
                              </p:par>
                              <p:par>
                                <p:cTn id="10" presetID="21" presetClass="entr" presetSubtype="1"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400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495" y="699247"/>
            <a:ext cx="4208929" cy="861774"/>
          </a:xfrm>
          <a:prstGeom prst="rect">
            <a:avLst/>
          </a:prstGeom>
          <a:noFill/>
        </p:spPr>
        <p:txBody>
          <a:bodyPr wrap="square" rtlCol="0">
            <a:spAutoFit/>
          </a:bodyPr>
          <a:lstStyle/>
          <a:p>
            <a:r>
              <a:rPr lang="en-US" dirty="0" smtClean="0">
                <a:solidFill>
                  <a:schemeClr val="accent1"/>
                </a:solidFill>
              </a:rPr>
              <a:t>How to Play</a:t>
            </a:r>
          </a:p>
          <a:p>
            <a:r>
              <a:rPr lang="en-US" sz="3200" b="1" dirty="0" smtClean="0"/>
              <a:t>Wheel of Hazards</a:t>
            </a:r>
            <a:endParaRPr lang="en-US" sz="3200" b="1" dirty="0"/>
          </a:p>
        </p:txBody>
      </p:sp>
      <p:sp>
        <p:nvSpPr>
          <p:cNvPr id="6" name="TextBox 5"/>
          <p:cNvSpPr txBox="1"/>
          <p:nvPr/>
        </p:nvSpPr>
        <p:spPr>
          <a:xfrm>
            <a:off x="322730" y="1561021"/>
            <a:ext cx="8283388" cy="5078313"/>
          </a:xfrm>
          <a:prstGeom prst="rect">
            <a:avLst/>
          </a:prstGeom>
          <a:noFill/>
        </p:spPr>
        <p:txBody>
          <a:bodyPr wrap="square" rtlCol="0">
            <a:spAutoFit/>
          </a:bodyPr>
          <a:lstStyle/>
          <a:p>
            <a:pPr marL="342900" indent="-342900">
              <a:buAutoNum type="arabicPeriod"/>
            </a:pPr>
            <a:r>
              <a:rPr lang="en-US" dirty="0" smtClean="0"/>
              <a:t>Divide into teams. </a:t>
            </a:r>
          </a:p>
          <a:p>
            <a:pPr marL="342900" indent="-342900">
              <a:buAutoNum type="arabicPeriod"/>
            </a:pPr>
            <a:r>
              <a:rPr lang="en-US" dirty="0" smtClean="0"/>
              <a:t>Click on the wheel to make it spin. Click it again to make it stop. The pointer will be pointing at one of the ten wedges representing one of the energies that can present a safety hazard.</a:t>
            </a:r>
          </a:p>
          <a:p>
            <a:pPr marL="342900" indent="-342900">
              <a:buAutoNum type="arabicPeriod"/>
            </a:pPr>
            <a:r>
              <a:rPr lang="en-US" dirty="0" smtClean="0"/>
              <a:t>Click to start the 60-second timer. In 60 seconds, teams brainstorm lists of </a:t>
            </a:r>
            <a:r>
              <a:rPr lang="en-US" i="1" dirty="0" smtClean="0"/>
              <a:t>specific</a:t>
            </a:r>
            <a:r>
              <a:rPr lang="en-US" dirty="0" smtClean="0"/>
              <a:t> potential hazards incorporating the particular energy. For example, if the wheel stopped on </a:t>
            </a:r>
            <a:r>
              <a:rPr lang="en-US" i="1" dirty="0" smtClean="0"/>
              <a:t>Sound</a:t>
            </a:r>
            <a:r>
              <a:rPr lang="en-US" dirty="0" smtClean="0"/>
              <a:t>, a team could put down “pneumatic percussion tools” as a hazard on their list of sound hazards.</a:t>
            </a:r>
          </a:p>
          <a:p>
            <a:pPr marL="342900" indent="-342900">
              <a:buAutoNum type="arabicPeriod"/>
            </a:pPr>
            <a:r>
              <a:rPr lang="en-US" dirty="0" smtClean="0"/>
              <a:t>When time is up, teams compare their lists. Any duplicate answers between teams must be crossed off, and no points are awarded for those answers.</a:t>
            </a:r>
          </a:p>
          <a:p>
            <a:pPr marL="342900" indent="-342900">
              <a:buAutoNum type="arabicPeriod"/>
            </a:pPr>
            <a:r>
              <a:rPr lang="en-US" dirty="0" smtClean="0"/>
              <a:t>Teams count how many legitimate unique answers they have on their lists, and one point is awarded for each unique answer.</a:t>
            </a:r>
          </a:p>
          <a:p>
            <a:pPr marL="342900" indent="-342900">
              <a:buAutoNum type="arabicPeriod"/>
            </a:pPr>
            <a:r>
              <a:rPr lang="en-US" dirty="0" smtClean="0"/>
              <a:t>Click “Reset” to reset the wheel and begin the next round of play.</a:t>
            </a:r>
          </a:p>
          <a:p>
            <a:pPr marL="342900" indent="-342900">
              <a:buAutoNum type="arabicPeriod"/>
            </a:pPr>
            <a:r>
              <a:rPr lang="en-US" dirty="0" smtClean="0"/>
              <a:t>The winning team has the most points after five rounds.</a:t>
            </a:r>
          </a:p>
          <a:p>
            <a:pPr marL="342900" indent="-342900">
              <a:buAutoNum type="arabicPeriod"/>
            </a:pPr>
            <a:endParaRPr lang="en-US" dirty="0" smtClean="0"/>
          </a:p>
          <a:p>
            <a:pPr marL="342900" indent="-342900">
              <a:buAutoNum type="arabicPeriod"/>
            </a:pPr>
            <a:endParaRPr lang="en-US" dirty="0"/>
          </a:p>
        </p:txBody>
      </p:sp>
      <p:sp>
        <p:nvSpPr>
          <p:cNvPr id="7" name="Right Arrow 6"/>
          <p:cNvSpPr/>
          <p:nvPr/>
        </p:nvSpPr>
        <p:spPr>
          <a:xfrm>
            <a:off x="8754035" y="2460812"/>
            <a:ext cx="3254189" cy="1936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Click to Play</a:t>
            </a:r>
            <a:endParaRPr lang="en-US" sz="2800" b="1" dirty="0">
              <a:solidFill>
                <a:schemeClr val="accent4"/>
              </a:solidFill>
            </a:endParaRPr>
          </a:p>
        </p:txBody>
      </p:sp>
    </p:spTree>
    <p:extLst>
      <p:ext uri="{BB962C8B-B14F-4D97-AF65-F5344CB8AC3E}">
        <p14:creationId xmlns:p14="http://schemas.microsoft.com/office/powerpoint/2010/main" val="2025590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725" y="400050"/>
            <a:ext cx="10058400" cy="5657850"/>
          </a:xfrm>
          <a:prstGeom prst="rect">
            <a:avLst/>
          </a:prstGeom>
        </p:spPr>
      </p:pic>
      <p:sp>
        <p:nvSpPr>
          <p:cNvPr id="5" name="TextBox 4"/>
          <p:cNvSpPr txBox="1"/>
          <p:nvPr/>
        </p:nvSpPr>
        <p:spPr>
          <a:xfrm>
            <a:off x="255494" y="2936587"/>
            <a:ext cx="3065929" cy="584775"/>
          </a:xfrm>
          <a:prstGeom prst="rect">
            <a:avLst/>
          </a:prstGeom>
          <a:noFill/>
        </p:spPr>
        <p:txBody>
          <a:bodyPr wrap="square" rtlCol="0">
            <a:spAutoFit/>
          </a:bodyPr>
          <a:lstStyle/>
          <a:p>
            <a:r>
              <a:rPr lang="en-US" sz="3200" b="1" dirty="0" smtClean="0"/>
              <a:t>Click to Start</a:t>
            </a:r>
            <a:endParaRPr lang="en-US" sz="3200" b="1" dirty="0"/>
          </a:p>
        </p:txBody>
      </p:sp>
    </p:spTree>
    <p:extLst>
      <p:ext uri="{BB962C8B-B14F-4D97-AF65-F5344CB8AC3E}">
        <p14:creationId xmlns:p14="http://schemas.microsoft.com/office/powerpoint/2010/main" val="145559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725" y="400050"/>
            <a:ext cx="10058400" cy="5657850"/>
          </a:xfrm>
          <a:prstGeom prst="rect">
            <a:avLst/>
          </a:prstGeom>
        </p:spPr>
      </p:pic>
      <p:sp>
        <p:nvSpPr>
          <p:cNvPr id="55" name="Marker">
            <a:extLst>
              <a:ext uri="{FF2B5EF4-FFF2-40B4-BE49-F238E27FC236}">
                <a16:creationId xmlns:a16="http://schemas.microsoft.com/office/drawing/2014/main" id="{6F381C54-25EF-445D-B869-A54C62C08DBE}"/>
              </a:ext>
            </a:extLst>
          </p:cNvPr>
          <p:cNvSpPr/>
          <p:nvPr/>
        </p:nvSpPr>
        <p:spPr>
          <a:xfrm rot="10800000">
            <a:off x="6015206" y="-10960"/>
            <a:ext cx="663439" cy="663439"/>
          </a:xfrm>
          <a:prstGeom prst="triangle">
            <a:avLst/>
          </a:prstGeom>
          <a:solidFill>
            <a:schemeClr val="accent1"/>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95111" y="2259479"/>
            <a:ext cx="2980267" cy="2308324"/>
          </a:xfrm>
          <a:prstGeom prst="rect">
            <a:avLst/>
          </a:prstGeom>
          <a:noFill/>
        </p:spPr>
        <p:txBody>
          <a:bodyPr wrap="square" rtlCol="0">
            <a:spAutoFit/>
          </a:bodyPr>
          <a:lstStyle/>
          <a:p>
            <a:r>
              <a:rPr lang="en-US" sz="2400" b="1" dirty="0" smtClean="0"/>
              <a:t>1) Click the wheel to spin</a:t>
            </a:r>
            <a:br>
              <a:rPr lang="en-US" sz="2400" b="1" dirty="0" smtClean="0"/>
            </a:br>
            <a:r>
              <a:rPr lang="en-US" sz="2400" b="1" dirty="0" smtClean="0"/>
              <a:t/>
            </a:r>
            <a:br>
              <a:rPr lang="en-US" sz="2400" b="1" dirty="0" smtClean="0"/>
            </a:br>
            <a:r>
              <a:rPr lang="en-US" sz="2400" b="1" dirty="0" smtClean="0"/>
              <a:t>2) Click the wheel again to stop</a:t>
            </a:r>
            <a:endParaRPr lang="en-US" sz="2400" b="1" dirty="0"/>
          </a:p>
        </p:txBody>
      </p:sp>
      <p:sp>
        <p:nvSpPr>
          <p:cNvPr id="3" name="TextBox 2">
            <a:hlinkClick r:id="rId3" action="ppaction://hlinksldjump"/>
          </p:cNvPr>
          <p:cNvSpPr txBox="1"/>
          <p:nvPr/>
        </p:nvSpPr>
        <p:spPr>
          <a:xfrm>
            <a:off x="10941502" y="5688568"/>
            <a:ext cx="86924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solidFill>
                  <a:schemeClr val="accent4"/>
                </a:solidFill>
              </a:rPr>
              <a:t>Reset</a:t>
            </a:r>
            <a:endParaRPr lang="en-US" b="1" dirty="0">
              <a:solidFill>
                <a:schemeClr val="accent4"/>
              </a:solidFill>
            </a:endParaRPr>
          </a:p>
        </p:txBody>
      </p:sp>
      <p:sp>
        <p:nvSpPr>
          <p:cNvPr id="4" name="Oval 3"/>
          <p:cNvSpPr/>
          <p:nvPr/>
        </p:nvSpPr>
        <p:spPr>
          <a:xfrm>
            <a:off x="9767456" y="2073465"/>
            <a:ext cx="1941689" cy="1941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solidFill>
              </a:rPr>
              <a:t>3) Click here to start timer</a:t>
            </a:r>
            <a:endParaRPr lang="en-US" b="1" dirty="0">
              <a:solidFill>
                <a:schemeClr val="accent4"/>
              </a:solidFill>
            </a:endParaRPr>
          </a:p>
        </p:txBody>
      </p:sp>
      <p:sp>
        <p:nvSpPr>
          <p:cNvPr id="6" name="TextBox 5"/>
          <p:cNvSpPr txBox="1"/>
          <p:nvPr/>
        </p:nvSpPr>
        <p:spPr>
          <a:xfrm>
            <a:off x="10179056" y="2859643"/>
            <a:ext cx="1363579" cy="369332"/>
          </a:xfrm>
          <a:prstGeom prst="rect">
            <a:avLst/>
          </a:prstGeom>
          <a:noFill/>
        </p:spPr>
        <p:txBody>
          <a:bodyPr wrap="square" rtlCol="0">
            <a:spAutoFit/>
          </a:bodyPr>
          <a:lstStyle/>
          <a:p>
            <a:r>
              <a:rPr lang="en-US" dirty="0" smtClean="0"/>
              <a:t>Time Up!</a:t>
            </a:r>
            <a:endParaRPr lang="en-US" dirty="0"/>
          </a:p>
        </p:txBody>
      </p:sp>
    </p:spTree>
    <p:extLst>
      <p:ext uri="{BB962C8B-B14F-4D97-AF65-F5344CB8AC3E}">
        <p14:creationId xmlns:p14="http://schemas.microsoft.com/office/powerpoint/2010/main" val="2754874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5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
                                        <p:tgtEl>
                                          <p:spTgt spid="56"/>
                                        </p:tgtEl>
                                      </p:cBhvr>
                                    </p:animEffect>
                                  </p:childTnLst>
                                </p:cTn>
                              </p:par>
                            </p:childTnLst>
                          </p:cTn>
                        </p:par>
                      </p:childTnLst>
                    </p:cTn>
                  </p:par>
                </p:childTnLst>
              </p:cTn>
              <p:nextCondLst>
                <p:cond evt="onClick" delay="0">
                  <p:tgtEl>
                    <p:spTgt spid="56"/>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59000"/>
                                        <p:tgtEl>
                                          <p:spTgt spid="4"/>
                                        </p:tgtEl>
                                      </p:cBhvr>
                                    </p:animEffect>
                                    <p:set>
                                      <p:cBhvr>
                                        <p:cTn id="17" dur="1" fill="hold">
                                          <p:stCondLst>
                                            <p:cond delay="58999"/>
                                          </p:stCondLst>
                                        </p:cTn>
                                        <p:tgtEl>
                                          <p:spTgt spid="4"/>
                                        </p:tgtEl>
                                        <p:attrNameLst>
                                          <p:attrName>style.visibility</p:attrName>
                                        </p:attrNameLst>
                                      </p:cBhvr>
                                      <p:to>
                                        <p:strVal val="hidden"/>
                                      </p:to>
                                    </p:set>
                                  </p:childTnLst>
                                </p:cTn>
                              </p:par>
                            </p:childTnLst>
                          </p:cTn>
                        </p:par>
                        <p:par>
                          <p:cTn id="18" fill="hold">
                            <p:stCondLst>
                              <p:cond delay="59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6" grpId="0"/>
    </p:bldLst>
  </p:timing>
</p:sld>
</file>

<file path=ppt/theme/theme1.xml><?xml version="1.0" encoding="utf-8"?>
<a:theme xmlns:a="http://schemas.openxmlformats.org/drawingml/2006/main" name="EMCIS Theme_">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130EB677-FEFC-4966-B574-812A779571E3}"/>
    </a:ext>
  </a:extLst>
</a:theme>
</file>

<file path=ppt/theme/theme2.xml><?xml version="1.0" encoding="utf-8"?>
<a:theme xmlns:a="http://schemas.openxmlformats.org/drawingml/2006/main" name="Custom Design">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AFD1DE7E-0AD9-4D8D-AD72-F2D30CD2BAB2}"/>
    </a:ext>
  </a:extLst>
</a:theme>
</file>

<file path=docProps/app.xml><?xml version="1.0" encoding="utf-8"?>
<Properties xmlns="http://schemas.openxmlformats.org/officeDocument/2006/extended-properties" xmlns:vt="http://schemas.openxmlformats.org/officeDocument/2006/docPropsVTypes">
  <Template>EMCIS Template_2021</Template>
  <TotalTime>107</TotalTime>
  <Words>229</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Century Gothic</vt:lpstr>
      <vt:lpstr>Montserrat</vt:lpstr>
      <vt:lpstr>Verdana</vt:lpstr>
      <vt:lpstr>Vivaldi</vt:lpstr>
      <vt:lpstr>EMCIS Theme_</vt:lpstr>
      <vt:lpstr>Custom Design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 H E E L</dc:title>
  <dc:creator>David Lauriski</dc:creator>
  <cp:lastModifiedBy>David Lauriski</cp:lastModifiedBy>
  <cp:revision>13</cp:revision>
  <dcterms:created xsi:type="dcterms:W3CDTF">2022-06-07T18:01:19Z</dcterms:created>
  <dcterms:modified xsi:type="dcterms:W3CDTF">2022-06-17T20:58:46Z</dcterms:modified>
</cp:coreProperties>
</file>